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85" r:id="rId3"/>
    <p:sldId id="286" r:id="rId4"/>
    <p:sldId id="292" r:id="rId5"/>
    <p:sldId id="287" r:id="rId6"/>
    <p:sldId id="288" r:id="rId7"/>
    <p:sldId id="290" r:id="rId8"/>
    <p:sldId id="291" r:id="rId9"/>
  </p:sldIdLst>
  <p:sldSz cx="9144000" cy="5143500" type="screen16x9"/>
  <p:notesSz cx="6858000" cy="9144000"/>
  <p:embeddedFontLst>
    <p:embeddedFont>
      <p:font typeface="Monotype Corsiva" panose="03010101010201010101" pitchFamily="66" charset="0"/>
      <p:italic r:id="rId11"/>
    </p:embeddedFont>
    <p:embeddedFont>
      <p:font typeface="Lucida Handwriting" panose="03010101010101010101" pitchFamily="66" charset="0"/>
      <p:regular r:id="rId12"/>
    </p:embeddedFont>
    <p:embeddedFont>
      <p:font typeface="Tinos" panose="020B0604020202020204" charset="0"/>
      <p:regular r:id="rId13"/>
      <p:bold r:id="rId14"/>
      <p:italic r:id="rId15"/>
      <p:boldItalic r:id="rId16"/>
    </p:embeddedFont>
    <p:embeddedFont>
      <p:font typeface="Jokerman" panose="04090605060D06020702" pitchFamily="82" charset="0"/>
      <p:regular r:id="rId17"/>
    </p:embeddedFont>
    <p:embeddedFont>
      <p:font typeface="Oswald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B8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0EA5B9-68CC-41D2-A8B3-B565F4BE0996}">
  <a:tblStyle styleId="{960EA5B9-68CC-41D2-A8B3-B565F4BE09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Clr>
                <a:srgbClr val="666666"/>
              </a:buClr>
              <a:buSzPct val="1000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25212A"/>
              </a:buClr>
              <a:buSzPct val="1000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5212A"/>
              </a:buClr>
              <a:buSzPct val="100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>
              <a:spcBef>
                <a:spcPts val="480"/>
              </a:spcBef>
              <a:buClr>
                <a:srgbClr val="25212A"/>
              </a:buClr>
              <a:buSzPct val="1000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>
              <a:spcBef>
                <a:spcPts val="480"/>
              </a:spcBef>
              <a:buClr>
                <a:srgbClr val="25212A"/>
              </a:buClr>
              <a:buSzPct val="1000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>
              <a:spcBef>
                <a:spcPts val="360"/>
              </a:spcBef>
              <a:buClr>
                <a:srgbClr val="25212A"/>
              </a:buClr>
              <a:buSzPct val="1000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‹#›</a:t>
            </a:fld>
            <a:endParaRPr lang="en"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discovermagazine.com/crux/files/2016/09/shutterstock_271332740.jpg" TargetMode="External"/><Relationship Id="rId3" Type="http://schemas.openxmlformats.org/officeDocument/2006/relationships/hyperlink" Target="https://lh3.ggpht.com/Vu1HV8207XYiEGGKfu4uDpwFknw0VnKGKDPQH8ButriCW9zORuF5Gjk3WKxTgxB-btrC=h900" TargetMode="External"/><Relationship Id="rId7" Type="http://schemas.openxmlformats.org/officeDocument/2006/relationships/hyperlink" Target="http://www.gameart2d.com/uploads/3/0/9/1/30917885/2507426_orig.jpg" TargetMode="External"/><Relationship Id="rId2" Type="http://schemas.openxmlformats.org/officeDocument/2006/relationships/hyperlink" Target="https://i.pinimg.com/originals/e0/58/c3/e058c3fc45183255beab30f06161ddb4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.itch.zone/aW1hZ2UvMTM5MTQ2LzYzNjc2OS5qcGc=/original/d2BUA2.jpg" TargetMode="External"/><Relationship Id="rId5" Type="http://schemas.openxmlformats.org/officeDocument/2006/relationships/hyperlink" Target="http://www.wallpaperup.com/uploads/wallpapers/2015/01/11/582618/bd3e7e3cf768af1dff60103344cd7b55.jpg" TargetMode="External"/><Relationship Id="rId4" Type="http://schemas.openxmlformats.org/officeDocument/2006/relationships/hyperlink" Target="https://img.itch.zone/aW1hZ2UvMTM5MTQzLzYzNjc1Ny5qcGc=/original/AGPiE1.jpg" TargetMode="External"/><Relationship Id="rId9" Type="http://schemas.openxmlformats.org/officeDocument/2006/relationships/hyperlink" Target="https://lh3.ggpht.com/DMs2Valfj-NIcl2CYIZLClPlAjnR4c9WcDJT59rQqTs79e8ZklfC91QhsreUpgYeDA=h9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135330" y="660828"/>
            <a:ext cx="53079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You &amp; 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24194-22EA-4FD8-9C43-9AE989AC0488}"/>
              </a:ext>
            </a:extLst>
          </p:cNvPr>
          <p:cNvSpPr txBox="1"/>
          <p:nvPr/>
        </p:nvSpPr>
        <p:spPr>
          <a:xfrm>
            <a:off x="6785625" y="3219734"/>
            <a:ext cx="1795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A Game By: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Isabel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Lindmae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Ardian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Amiti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Kevin Tsao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4C2B8-75E4-4985-A0C5-AE74AECB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35" y="1733860"/>
            <a:ext cx="3992690" cy="2655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824D6F-D2C1-458C-B0BD-C2D421099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16"/>
          <a:stretch/>
        </p:blipFill>
        <p:spPr>
          <a:xfrm>
            <a:off x="4298347" y="600374"/>
            <a:ext cx="4149702" cy="38314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2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22D17-65CB-40C5-8694-F9E5F87F6A75}"/>
              </a:ext>
            </a:extLst>
          </p:cNvPr>
          <p:cNvSpPr txBox="1"/>
          <p:nvPr/>
        </p:nvSpPr>
        <p:spPr>
          <a:xfrm>
            <a:off x="1448355" y="1236104"/>
            <a:ext cx="29567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A single-player, scrolling platformer adventure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Objective is to get main character to end of each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Main character can only move and jump, but imaginary friend has special abilities based on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587F1-89E6-4B92-8BD4-0523FF6EB746}"/>
              </a:ext>
            </a:extLst>
          </p:cNvPr>
          <p:cNvSpPr txBox="1"/>
          <p:nvPr/>
        </p:nvSpPr>
        <p:spPr>
          <a:xfrm>
            <a:off x="968641" y="714166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Lucida Handwriting" panose="03010101010101010101" pitchFamily="66" charset="0"/>
              </a:rPr>
              <a:t>Overview</a:t>
            </a:r>
          </a:p>
        </p:txBody>
      </p:sp>
      <p:sp>
        <p:nvSpPr>
          <p:cNvPr id="6" name="Shape 318">
            <a:extLst>
              <a:ext uri="{FF2B5EF4-FFF2-40B4-BE49-F238E27FC236}">
                <a16:creationId xmlns:a16="http://schemas.microsoft.com/office/drawing/2014/main" id="{AC729189-B3AE-4D02-B974-CA0F71ADFD8D}"/>
              </a:ext>
            </a:extLst>
          </p:cNvPr>
          <p:cNvSpPr/>
          <p:nvPr/>
        </p:nvSpPr>
        <p:spPr>
          <a:xfrm>
            <a:off x="3456469" y="769219"/>
            <a:ext cx="288744" cy="29000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92D05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5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00FA3B-5706-46E3-A7E2-2A1C55912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72"/>
          <a:stretch/>
        </p:blipFill>
        <p:spPr>
          <a:xfrm>
            <a:off x="1394960" y="547189"/>
            <a:ext cx="3971302" cy="39448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3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1A31D-A47B-41C9-9F59-B31F16A3FAC2}"/>
              </a:ext>
            </a:extLst>
          </p:cNvPr>
          <p:cNvSpPr txBox="1"/>
          <p:nvPr/>
        </p:nvSpPr>
        <p:spPr>
          <a:xfrm>
            <a:off x="4799834" y="737926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Lucida Handwriting" panose="03010101010101010101" pitchFamily="66" charset="0"/>
              </a:rPr>
              <a:t>Novel Aspect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FB9C8-2921-46C3-9B98-CD15DEA9FD5C}"/>
              </a:ext>
            </a:extLst>
          </p:cNvPr>
          <p:cNvSpPr txBox="1"/>
          <p:nvPr/>
        </p:nvSpPr>
        <p:spPr>
          <a:xfrm>
            <a:off x="5299515" y="1236104"/>
            <a:ext cx="314853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Control two characters simultaneously, switch between them to overcome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Swap between planes on the Z-axis to go explore a 3D world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Gain different abilities based on world, overcome enemies and challenges to complete each level</a:t>
            </a:r>
          </a:p>
        </p:txBody>
      </p:sp>
      <p:sp>
        <p:nvSpPr>
          <p:cNvPr id="6" name="Shape 321">
            <a:extLst>
              <a:ext uri="{FF2B5EF4-FFF2-40B4-BE49-F238E27FC236}">
                <a16:creationId xmlns:a16="http://schemas.microsoft.com/office/drawing/2014/main" id="{1714BC54-622B-47B1-9604-89B39DB484C9}"/>
              </a:ext>
            </a:extLst>
          </p:cNvPr>
          <p:cNvSpPr/>
          <p:nvPr/>
        </p:nvSpPr>
        <p:spPr>
          <a:xfrm>
            <a:off x="7531380" y="784152"/>
            <a:ext cx="304307" cy="307658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C00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36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4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1A31D-A47B-41C9-9F59-B31F16A3FAC2}"/>
              </a:ext>
            </a:extLst>
          </p:cNvPr>
          <p:cNvSpPr txBox="1"/>
          <p:nvPr/>
        </p:nvSpPr>
        <p:spPr>
          <a:xfrm>
            <a:off x="4799834" y="788716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CB8"/>
                </a:solidFill>
                <a:latin typeface="Lucida Handwriting" panose="03010101010101010101" pitchFamily="66" charset="0"/>
              </a:rPr>
              <a:t>Dramatic Aspect</a:t>
            </a:r>
          </a:p>
        </p:txBody>
      </p:sp>
      <p:sp>
        <p:nvSpPr>
          <p:cNvPr id="7" name="Shape 306">
            <a:extLst>
              <a:ext uri="{FF2B5EF4-FFF2-40B4-BE49-F238E27FC236}">
                <a16:creationId xmlns:a16="http://schemas.microsoft.com/office/drawing/2014/main" id="{99288499-C2EB-45B1-9915-EAE48EC639B0}"/>
              </a:ext>
            </a:extLst>
          </p:cNvPr>
          <p:cNvSpPr/>
          <p:nvPr/>
        </p:nvSpPr>
        <p:spPr>
          <a:xfrm>
            <a:off x="7882371" y="859529"/>
            <a:ext cx="300507" cy="2584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00BCB8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DBB4B-168A-4A4E-A870-41F7267EE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0" r="17887"/>
          <a:stretch/>
        </p:blipFill>
        <p:spPr>
          <a:xfrm>
            <a:off x="1455032" y="788716"/>
            <a:ext cx="3904554" cy="3442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14EE3-92BD-45EF-A803-E05DADD3B165}"/>
              </a:ext>
            </a:extLst>
          </p:cNvPr>
          <p:cNvSpPr txBox="1"/>
          <p:nvPr/>
        </p:nvSpPr>
        <p:spPr>
          <a:xfrm>
            <a:off x="5299515" y="1236104"/>
            <a:ext cx="314853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Character is a boy that falls into a magical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Must navigate stages with the help of an imaginary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onotype Corsiva" panose="03010101010201010101" pitchFamily="66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Monotype Corsiva" panose="03010101010201010101" pitchFamily="66" charset="0"/>
              </a:rPr>
              <a:t> Plot is about conquering fears and a coming-of-age story</a:t>
            </a:r>
          </a:p>
        </p:txBody>
      </p:sp>
    </p:spTree>
    <p:extLst>
      <p:ext uri="{BB962C8B-B14F-4D97-AF65-F5344CB8AC3E}">
        <p14:creationId xmlns:p14="http://schemas.microsoft.com/office/powerpoint/2010/main" val="202283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F765BB-5168-401A-B813-93CA3E714E14}"/>
              </a:ext>
            </a:extLst>
          </p:cNvPr>
          <p:cNvSpPr txBox="1"/>
          <p:nvPr/>
        </p:nvSpPr>
        <p:spPr>
          <a:xfrm>
            <a:off x="1035385" y="699915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Lucida Handwriting" panose="03010101010101010101" pitchFamily="66" charset="0"/>
              </a:rPr>
              <a:t>Technical Specs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0C6CE-1D49-4C7B-A7B4-8111F1CC46CD}"/>
              </a:ext>
            </a:extLst>
          </p:cNvPr>
          <p:cNvSpPr txBox="1"/>
          <p:nvPr/>
        </p:nvSpPr>
        <p:spPr>
          <a:xfrm>
            <a:off x="1455029" y="1155905"/>
            <a:ext cx="29567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otype Corsiva" panose="03010101010201010101" pitchFamily="66" charset="0"/>
              </a:rPr>
              <a:t> Sprite-based, animated images overlaid on 3D objects in orthographic view in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Monotype Corsiva" panose="03010101010201010101" pitchFamily="66" charset="0"/>
            </a:endParaRPr>
          </a:p>
          <a:p>
            <a:r>
              <a:rPr lang="en-US" sz="1800" dirty="0">
                <a:latin typeface="Monotype Corsiva" panose="03010101010201010101" pitchFamily="66" charset="0"/>
              </a:rPr>
              <a:t> Art assets will be repurposed sprites and free library background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Monotype Corsiva" panose="03010101010201010101" pitchFamily="66" charset="0"/>
            </a:endParaRPr>
          </a:p>
          <a:p>
            <a:r>
              <a:rPr lang="en-US" sz="1800" dirty="0">
                <a:latin typeface="Monotype Corsiva" panose="03010101010201010101" pitchFamily="66" charset="0"/>
              </a:rPr>
              <a:t> Ultimate goal will be multiple worlds, each with a unique feature</a:t>
            </a:r>
          </a:p>
        </p:txBody>
      </p:sp>
      <p:sp>
        <p:nvSpPr>
          <p:cNvPr id="9" name="Shape 341">
            <a:extLst>
              <a:ext uri="{FF2B5EF4-FFF2-40B4-BE49-F238E27FC236}">
                <a16:creationId xmlns:a16="http://schemas.microsoft.com/office/drawing/2014/main" id="{FD513DE1-D342-400F-B996-1BA2F1DF5873}"/>
              </a:ext>
            </a:extLst>
          </p:cNvPr>
          <p:cNvSpPr/>
          <p:nvPr/>
        </p:nvSpPr>
        <p:spPr>
          <a:xfrm>
            <a:off x="3967355" y="742565"/>
            <a:ext cx="389184" cy="31480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0070C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842F-ED3B-4BAF-B403-06269DD0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154" y="560653"/>
            <a:ext cx="3896895" cy="1683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4BF334-C759-46C4-97AB-0670CC248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64"/>
          <a:stretch/>
        </p:blipFill>
        <p:spPr>
          <a:xfrm>
            <a:off x="4111462" y="1759858"/>
            <a:ext cx="2650427" cy="2227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2FBE64-5928-40F1-BB75-C95E6AEE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06" y="2816633"/>
            <a:ext cx="3437343" cy="16714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5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D47E1-3B40-4F3A-A918-3BCB22950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889" y="2268238"/>
            <a:ext cx="168616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7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3F0D33-A3E9-4D41-9EA0-68D5E436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1" r="13954"/>
          <a:stretch/>
        </p:blipFill>
        <p:spPr>
          <a:xfrm>
            <a:off x="1468378" y="806165"/>
            <a:ext cx="3597531" cy="32922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6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1A31D-A47B-41C9-9F59-B31F16A3FAC2}"/>
              </a:ext>
            </a:extLst>
          </p:cNvPr>
          <p:cNvSpPr txBox="1"/>
          <p:nvPr/>
        </p:nvSpPr>
        <p:spPr>
          <a:xfrm>
            <a:off x="4879023" y="745329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Lucida Handwriting" panose="03010101010101010101" pitchFamily="66" charset="0"/>
              </a:rPr>
              <a:t>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FB9C8-2921-46C3-9B98-CD15DEA9FD5C}"/>
              </a:ext>
            </a:extLst>
          </p:cNvPr>
          <p:cNvSpPr txBox="1"/>
          <p:nvPr/>
        </p:nvSpPr>
        <p:spPr>
          <a:xfrm>
            <a:off x="5172701" y="1190771"/>
            <a:ext cx="3362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otype Corsiva" panose="03010101010201010101" pitchFamily="66" charset="0"/>
              </a:rPr>
              <a:t> Functional minimum: One level, demonstrating character swap and combat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Monotype Corsiva" panose="03010101010201010101" pitchFamily="66" charset="0"/>
            </a:endParaRPr>
          </a:p>
          <a:p>
            <a:r>
              <a:rPr lang="en-US" sz="1800" dirty="0">
                <a:latin typeface="Monotype Corsiva" panose="03010101010201010101" pitchFamily="66" charset="0"/>
              </a:rPr>
              <a:t> Low target: Two different levels, demonstrates special ability mechanics</a:t>
            </a:r>
          </a:p>
          <a:p>
            <a:endParaRPr lang="en-US" sz="1800" dirty="0">
              <a:latin typeface="Monotype Corsiva" panose="03010101010201010101" pitchFamily="66" charset="0"/>
            </a:endParaRPr>
          </a:p>
          <a:p>
            <a:r>
              <a:rPr lang="en-US" sz="1800" dirty="0">
                <a:latin typeface="Monotype Corsiva" panose="03010101010201010101" pitchFamily="66" charset="0"/>
              </a:rPr>
              <a:t> Desired target: Two full worlds with unique world feature</a:t>
            </a:r>
          </a:p>
        </p:txBody>
      </p:sp>
      <p:sp>
        <p:nvSpPr>
          <p:cNvPr id="7" name="Shape 302">
            <a:extLst>
              <a:ext uri="{FF2B5EF4-FFF2-40B4-BE49-F238E27FC236}">
                <a16:creationId xmlns:a16="http://schemas.microsoft.com/office/drawing/2014/main" id="{E4EBAB98-0451-4094-846D-26DAAE234452}"/>
              </a:ext>
            </a:extLst>
          </p:cNvPr>
          <p:cNvSpPr/>
          <p:nvPr/>
        </p:nvSpPr>
        <p:spPr>
          <a:xfrm>
            <a:off x="7414279" y="806165"/>
            <a:ext cx="289591" cy="27613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C0000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1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7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1A31D-A47B-41C9-9F59-B31F16A3FAC2}"/>
              </a:ext>
            </a:extLst>
          </p:cNvPr>
          <p:cNvSpPr txBox="1"/>
          <p:nvPr/>
        </p:nvSpPr>
        <p:spPr>
          <a:xfrm>
            <a:off x="4932420" y="753808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2D050"/>
                </a:solidFill>
                <a:latin typeface="Lucida Handwriting" panose="03010101010101010101" pitchFamily="66" charset="0"/>
              </a:rPr>
              <a:t>Final Product</a:t>
            </a:r>
          </a:p>
        </p:txBody>
      </p:sp>
      <p:sp>
        <p:nvSpPr>
          <p:cNvPr id="8" name="Shape 371">
            <a:extLst>
              <a:ext uri="{FF2B5EF4-FFF2-40B4-BE49-F238E27FC236}">
                <a16:creationId xmlns:a16="http://schemas.microsoft.com/office/drawing/2014/main" id="{3FFCE528-52CA-498F-BB7A-809E859238CC}"/>
              </a:ext>
            </a:extLst>
          </p:cNvPr>
          <p:cNvSpPr/>
          <p:nvPr/>
        </p:nvSpPr>
        <p:spPr>
          <a:xfrm>
            <a:off x="7799567" y="786998"/>
            <a:ext cx="383311" cy="36692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92D05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53FE9-6E21-4B9F-8B76-E96C98E9FCF9}"/>
              </a:ext>
            </a:extLst>
          </p:cNvPr>
          <p:cNvSpPr txBox="1"/>
          <p:nvPr/>
        </p:nvSpPr>
        <p:spPr>
          <a:xfrm>
            <a:off x="5019188" y="1190771"/>
            <a:ext cx="3515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Monotype Corsiva" panose="03010101010201010101" pitchFamily="66" charset="0"/>
              </a:rPr>
              <a:t> Four worlds: Last stage consists of final confrontation with imaginary friend. Combines all mechanics from previous worlds.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Monotype Corsiva" panose="03010101010201010101" pitchFamily="66" charset="0"/>
            </a:endParaRPr>
          </a:p>
          <a:p>
            <a:r>
              <a:rPr lang="en-US" sz="1800" dirty="0">
                <a:latin typeface="Monotype Corsiva" panose="03010101010201010101" pitchFamily="66" charset="0"/>
              </a:rPr>
              <a:t>Extras: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otype Corsiva" panose="03010101010201010101" pitchFamily="66" charset="0"/>
              </a:rPr>
              <a:t>3D models and 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otype Corsiva" panose="03010101010201010101" pitchFamily="66" charset="0"/>
              </a:rPr>
              <a:t>Sounds and music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otype Corsiva" panose="03010101010201010101" pitchFamily="66" charset="0"/>
              </a:rPr>
              <a:t>More enemy variety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otype Corsiva" panose="03010101010201010101" pitchFamily="66" charset="0"/>
              </a:rPr>
              <a:t>Additional worlds with unique mechanics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CD0B8-F3BB-4BCA-AC91-FB8607040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5" r="10160"/>
          <a:stretch/>
        </p:blipFill>
        <p:spPr>
          <a:xfrm>
            <a:off x="1503225" y="786998"/>
            <a:ext cx="3515963" cy="33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D5B18-2318-4720-93A3-22A1DBB83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82878" y="4098426"/>
            <a:ext cx="265171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accent6">
                    <a:lumMod val="60000"/>
                    <a:lumOff val="40000"/>
                  </a:schemeClr>
                </a:solidFill>
                <a:latin typeface="Jokerman" panose="04090605060D06020702" pitchFamily="82" charset="0"/>
              </a:rPr>
              <a:t>8</a:t>
            </a:fld>
            <a:endParaRPr lang="en" dirty="0">
              <a:solidFill>
                <a:schemeClr val="accent6">
                  <a:lumMod val="60000"/>
                  <a:lumOff val="40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F5BF6-6350-488F-8D2E-6EA6B68E66EB}"/>
              </a:ext>
            </a:extLst>
          </p:cNvPr>
          <p:cNvSpPr txBox="1"/>
          <p:nvPr/>
        </p:nvSpPr>
        <p:spPr>
          <a:xfrm>
            <a:off x="3090270" y="711957"/>
            <a:ext cx="351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Lucida Handwriting" panose="03010101010101010101" pitchFamily="66" charset="0"/>
              </a:rPr>
              <a:t>Image Credits</a:t>
            </a:r>
          </a:p>
        </p:txBody>
      </p:sp>
      <p:sp>
        <p:nvSpPr>
          <p:cNvPr id="9" name="Shape 296">
            <a:extLst>
              <a:ext uri="{FF2B5EF4-FFF2-40B4-BE49-F238E27FC236}">
                <a16:creationId xmlns:a16="http://schemas.microsoft.com/office/drawing/2014/main" id="{5F66110C-8285-4603-948D-6635880B8FEC}"/>
              </a:ext>
            </a:extLst>
          </p:cNvPr>
          <p:cNvSpPr/>
          <p:nvPr/>
        </p:nvSpPr>
        <p:spPr>
          <a:xfrm>
            <a:off x="5984223" y="776880"/>
            <a:ext cx="305965" cy="270263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7030A0">
              <a:alpha val="711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1E15F-7BF4-4045-B023-E1A0F10E0450}"/>
              </a:ext>
            </a:extLst>
          </p:cNvPr>
          <p:cNvSpPr txBox="1"/>
          <p:nvPr/>
        </p:nvSpPr>
        <p:spPr>
          <a:xfrm>
            <a:off x="1695311" y="1194727"/>
            <a:ext cx="6560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hlinkClick r:id="rId2"/>
              </a:rPr>
              <a:t>https://i.pinimg.com/originals/e0/58/c3/e058c3fc45183255beab30f06161ddb4.jpg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3"/>
              </a:rPr>
              <a:t>https://lh3.ggpht.com/Vu1HV8207XYiEGGKfu4uDpwFknw0VnKGKDPQH8ButriCW9zORuF5Gjk3WKxTgxB-btrC=h900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4"/>
              </a:rPr>
              <a:t>https://img.itch.zone/aW1hZ2UvMTM5MTQzLzYzNjc1Ny5qcGc=/original/AGPiE1.jpg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5"/>
              </a:rPr>
              <a:t>http://www.wallpaperup.com/uploads/wallpapers/2015/01/11/582618/bd3e7e3cf768af1dff60103344cd7b55.jpg</a:t>
            </a:r>
            <a:r>
              <a:rPr lang="en-US" sz="12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hlinkClick r:id="rId6"/>
              </a:rPr>
              <a:t>https://img.itch.zone/aW1hZ2UvMTM5MTQ2LzYzNjc2OS5qcGc=/original/d2BUA2.jpg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7"/>
              </a:rPr>
              <a:t>http://www.gameart2d.com/uploads/3/0/9/1/30917885/2507426_orig.jpg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8"/>
              </a:rPr>
              <a:t>http://blogs.discovermagazine.com/crux/files/2016/09/shutterstock_271332740.jpg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>
                <a:hlinkClick r:id="rId9"/>
              </a:rPr>
              <a:t>https://lh3.ggpht.com/DMs2Valfj-NIcl2CYIZLClPlAjnR4c9WcDJT59rQqTs79e8ZklfC91QhsreUpgYeDA=h900</a:t>
            </a:r>
            <a:endParaRPr lang="en-US" sz="1200" dirty="0"/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6719330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378</Words>
  <Application>Microsoft Office PowerPoint</Application>
  <PresentationFormat>On-screen Show (16:9)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Monotype Corsiva</vt:lpstr>
      <vt:lpstr>Lucida Handwriting</vt:lpstr>
      <vt:lpstr>Tinos</vt:lpstr>
      <vt:lpstr>Jokerman</vt:lpstr>
      <vt:lpstr>Oswald</vt:lpstr>
      <vt:lpstr>Quintus template</vt:lpstr>
      <vt:lpstr>You &amp;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&amp; Me</dc:title>
  <cp:lastModifiedBy>Kevin Tsao</cp:lastModifiedBy>
  <cp:revision>17</cp:revision>
  <dcterms:modified xsi:type="dcterms:W3CDTF">2017-10-19T03:55:43Z</dcterms:modified>
</cp:coreProperties>
</file>